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1" r:id="rId2"/>
  </p:sldMasterIdLst>
  <p:notesMasterIdLst>
    <p:notesMasterId r:id="rId19"/>
  </p:notesMasterIdLst>
  <p:sldIdLst>
    <p:sldId id="265" r:id="rId3"/>
    <p:sldId id="320" r:id="rId4"/>
    <p:sldId id="267" r:id="rId5"/>
    <p:sldId id="269" r:id="rId6"/>
    <p:sldId id="314" r:id="rId7"/>
    <p:sldId id="268" r:id="rId8"/>
    <p:sldId id="271" r:id="rId9"/>
    <p:sldId id="272" r:id="rId10"/>
    <p:sldId id="309" r:id="rId11"/>
    <p:sldId id="315" r:id="rId12"/>
    <p:sldId id="316" r:id="rId13"/>
    <p:sldId id="317" r:id="rId14"/>
    <p:sldId id="318" r:id="rId15"/>
    <p:sldId id="319" r:id="rId16"/>
    <p:sldId id="321" r:id="rId17"/>
    <p:sldId id="307" r:id="rId18"/>
  </p:sldIdLst>
  <p:sldSz cx="9144000" cy="5143500" type="screen16x9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Untitled Section" id="{672AC556-44B4-F14A-87CE-D4BC9977671D}">
          <p14:sldIdLst>
            <p14:sldId id="265"/>
            <p14:sldId id="320"/>
            <p14:sldId id="267"/>
            <p14:sldId id="269"/>
            <p14:sldId id="314"/>
            <p14:sldId id="268"/>
            <p14:sldId id="271"/>
            <p14:sldId id="272"/>
            <p14:sldId id="309"/>
            <p14:sldId id="315"/>
            <p14:sldId id="316"/>
            <p14:sldId id="317"/>
            <p14:sldId id="318"/>
            <p14:sldId id="319"/>
            <p14:sldId id="321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30" autoAdjust="0"/>
    <p:restoredTop sz="87621" autoAdjust="0"/>
  </p:normalViewPr>
  <p:slideViewPr>
    <p:cSldViewPr>
      <p:cViewPr varScale="1">
        <p:scale>
          <a:sx n="81" d="100"/>
          <a:sy n="81" d="100"/>
        </p:scale>
        <p:origin x="90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C59EC647-CFB3-45F3-96E9-C8ED75757DA1}" type="datetime1">
              <a:rPr lang="en-US" smtClean="0">
                <a:solidFill>
                  <a:srgbClr val="FFFFFF"/>
                </a:solidFill>
              </a:rPr>
              <a:t>11/12/2015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C59EC647-CFB3-45F3-96E9-C8ED75757DA1}" type="datetime1">
              <a:rPr lang="en-US" smtClean="0">
                <a:solidFill>
                  <a:srgbClr val="FFFFFF"/>
                </a:solidFill>
              </a:rPr>
              <a:t>11/12/2015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1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5B8-4805-47B1-BEF4-EB6D369D3C9F}" type="datetime1">
              <a:rPr lang="en-US" smtClean="0"/>
              <a:t>11/12/2015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260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7F9F-2787-4D96-99C0-6681DE8B154B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5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872B-9671-4455-A629-1260E8C30675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592-455E-4C98-AB7C-30C7F60ADEC9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5107-1765-4174-B361-10DC8451572C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4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9BC-5B5B-4592-A186-BBB54B46A01D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641C-07F8-43B1-8A20-20150A477050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2738-6F6B-4FB5-9003-C38A05FF28D9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8238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5B8-4805-47B1-BEF4-EB6D369D3C9F}" type="datetime1">
              <a:rPr lang="en-US" smtClean="0"/>
              <a:t>11/12/2015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44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87332-8EA2-4C70-B4AD-D5D03608E0D6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5B8-4805-47B1-BEF4-EB6D369D3C9F}" type="datetime1">
              <a:rPr lang="en-US" smtClean="0"/>
              <a:t>11/12/2015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01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8B7F9F-2787-4D96-99C0-6681DE8B154B}" type="datetime1">
              <a:rPr lang="en-US" smtClean="0"/>
              <a:t>11/12/2015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833872B-9671-4455-A629-1260E8C30675}" type="datetime1">
              <a:rPr lang="en-US" smtClean="0"/>
              <a:t>11/12/2015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77B54592-455E-4C98-AB7C-30C7F60ADEC9}" type="datetime1">
              <a:rPr lang="en-US" smtClean="0"/>
              <a:t>11/12/2015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D5107-1765-4174-B361-10DC8451572C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09BC-5B5B-4592-A186-BBB54B46A01D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8641C-07F8-43B1-8A20-20150A477050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38BA2738-6F6B-4FB5-9003-C38A05FF28D9}" type="datetime1">
              <a:rPr lang="en-US" smtClean="0"/>
              <a:t>11/12/2015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3FC3A5B8-4805-47B1-BEF4-EB6D369D3C9F}" type="datetime1">
              <a:rPr lang="en-US" smtClean="0"/>
              <a:t>11/12/2015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A5B8-4805-47B1-BEF4-EB6D369D3C9F}" type="datetime1">
              <a:rPr lang="en-US" smtClean="0"/>
              <a:t>11/12/2015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9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1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5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16</Words>
  <Application>Microsoft Office PowerPoint</Application>
  <PresentationFormat>On-screen Show (16:9)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Wingdings 2</vt:lpstr>
      <vt:lpstr>Widescreen Presentation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2015-11-12T15:29:23Z</dcterms:modified>
</cp:coreProperties>
</file>